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Spectral"/>
      <p:regular r:id="rId23"/>
      <p:bold r:id="rId24"/>
      <p:italic r:id="rId25"/>
      <p:boldItalic r:id="rId26"/>
    </p:embeddedFont>
    <p:embeddedFont>
      <p:font typeface="Spectral Medium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Spectral-bold.fntdata"/><Relationship Id="rId23" Type="http://schemas.openxmlformats.org/officeDocument/2006/relationships/font" Target="fonts/Spectral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-boldItalic.fntdata"/><Relationship Id="rId25" Type="http://schemas.openxmlformats.org/officeDocument/2006/relationships/font" Target="fonts/Spectral-italic.fntdata"/><Relationship Id="rId28" Type="http://schemas.openxmlformats.org/officeDocument/2006/relationships/font" Target="fonts/SpectralMedium-bold.fntdata"/><Relationship Id="rId27" Type="http://schemas.openxmlformats.org/officeDocument/2006/relationships/font" Target="fonts/Spectral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ectral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SpectralMedium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c0151e6c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c0151e6c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c0151e6c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c0151e6c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c0151e6c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c0151e6c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c0151e6c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c0151e6c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c0151e6c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fc0151e6c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4ee617da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4ee617da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c0151e6ce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c0151e6ce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c0151e6ce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c0151e6c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c0151e6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c0151e6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4ee617daf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4ee617daf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c0151e6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c0151e6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4ee617d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4ee617d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c0151e6c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c0151e6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c0151e6c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c0151e6c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c0151e6c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c0151e6c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c0151e6c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c0151e6c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800" y="1680525"/>
            <a:ext cx="7959299" cy="17824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585950" y="3701075"/>
            <a:ext cx="5972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A86E8"/>
                </a:solidFill>
                <a:latin typeface="Spectral"/>
                <a:ea typeface="Spectral"/>
                <a:cs typeface="Spectral"/>
                <a:sym typeface="Spectral"/>
              </a:rPr>
              <a:t>By Team4Game</a:t>
            </a:r>
            <a:endParaRPr sz="3000">
              <a:solidFill>
                <a:srgbClr val="4A86E8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507225" y="340913"/>
            <a:ext cx="21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Pause</a:t>
            </a: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10" name="Google Shape;110;p22"/>
          <p:cNvSpPr/>
          <p:nvPr/>
        </p:nvSpPr>
        <p:spPr>
          <a:xfrm>
            <a:off x="2377650" y="843188"/>
            <a:ext cx="4388700" cy="39594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5813" y="913613"/>
            <a:ext cx="424802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250350" y="374925"/>
            <a:ext cx="264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Options</a:t>
            </a: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9763" y="947625"/>
            <a:ext cx="4084464" cy="3820950"/>
          </a:xfrm>
          <a:prstGeom prst="rect">
            <a:avLst/>
          </a:prstGeom>
          <a:noFill/>
          <a:ln cap="flat" cmpd="sng" w="762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077500" y="445025"/>
            <a:ext cx="32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Character Select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3" name="Google Shape;123;p24"/>
          <p:cNvSpPr/>
          <p:nvPr/>
        </p:nvSpPr>
        <p:spPr>
          <a:xfrm>
            <a:off x="1117500" y="954700"/>
            <a:ext cx="6927000" cy="39669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350" y="1017725"/>
            <a:ext cx="678330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588125" y="445025"/>
            <a:ext cx="21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Stage Select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1184125" y="954700"/>
            <a:ext cx="6949200" cy="39372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0313" y="1017725"/>
            <a:ext cx="682083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417925" y="459825"/>
            <a:ext cx="264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Stage Complete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1420950" y="947300"/>
            <a:ext cx="6305400" cy="39594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1025" y="1027663"/>
            <a:ext cx="6141931" cy="38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812550" y="2252400"/>
            <a:ext cx="15189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FFFFFF"/>
                </a:solidFill>
                <a:latin typeface="Spectral"/>
                <a:ea typeface="Spectral"/>
                <a:cs typeface="Spectral"/>
                <a:sym typeface="Spectral"/>
              </a:rPr>
              <a:t>Stages</a:t>
            </a:r>
            <a:endParaRPr sz="3020">
              <a:solidFill>
                <a:srgbClr val="FFFF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6"/>
            <a:ext cx="9143999" cy="51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 Medium"/>
              <a:buChar char="●"/>
            </a:pPr>
            <a:r>
              <a:rPr lang="en">
                <a:solidFill>
                  <a:schemeClr val="lt1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Gameplay</a:t>
            </a:r>
            <a:endParaRPr>
              <a:solidFill>
                <a:schemeClr val="lt1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Stages (Levels)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399650" y="1867450"/>
            <a:ext cx="4100100" cy="25878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855" y="1916200"/>
            <a:ext cx="3982199" cy="247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4610650" y="1867375"/>
            <a:ext cx="4366500" cy="25878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5475" y="1916200"/>
            <a:ext cx="4244700" cy="24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2341050" y="2047975"/>
            <a:ext cx="4461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Thank you for listening!</a:t>
            </a:r>
            <a:endParaRPr sz="3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6"/>
            <a:ext cx="9143999" cy="51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Steven Duran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Aaron Hung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Alex Banh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Yiang Shen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10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Meet the team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735700" y="2041050"/>
            <a:ext cx="3672600" cy="10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FFFFFF"/>
                </a:solidFill>
                <a:latin typeface="Spectral"/>
                <a:ea typeface="Spectral"/>
                <a:cs typeface="Spectral"/>
                <a:sym typeface="Spectral"/>
              </a:rPr>
              <a:t>Project Description</a:t>
            </a:r>
            <a:endParaRPr sz="3020">
              <a:solidFill>
                <a:srgbClr val="FFFF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What Type of Game is it? 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3D Platformer Video Game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Single Player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Controls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○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Playstation 4, Xbox 360, Xbox One Controllers, Keyboard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Cross-Platform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○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Windows, MacOS, Linux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2828700" y="2041050"/>
            <a:ext cx="3486600" cy="10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FFFFFF"/>
                </a:solidFill>
                <a:latin typeface="Spectral"/>
                <a:ea typeface="Spectral"/>
                <a:cs typeface="Spectral"/>
                <a:sym typeface="Spectral"/>
              </a:rPr>
              <a:t>Technologies Used</a:t>
            </a:r>
            <a:endParaRPr sz="3020">
              <a:solidFill>
                <a:srgbClr val="FFFF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6"/>
            <a:ext cx="9143999" cy="51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Unity Game Engine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C#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The Bumper Engine development kit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Github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Technologies Used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290975" y="2252400"/>
            <a:ext cx="29571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FFFFFF"/>
                </a:solidFill>
                <a:latin typeface="Spectral"/>
                <a:ea typeface="Spectral"/>
                <a:cs typeface="Spectral"/>
                <a:sym typeface="Spectral"/>
              </a:rPr>
              <a:t>User Interfaces</a:t>
            </a:r>
            <a:endParaRPr sz="3020">
              <a:solidFill>
                <a:srgbClr val="FFFF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6"/>
            <a:ext cx="9143999" cy="51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Main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Pause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Options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Character Select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Stage Select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ectral"/>
              <a:buChar char="●"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Stage Complete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UI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553350" y="374600"/>
            <a:ext cx="203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Main Menu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3" name="Google Shape;103;p21"/>
          <p:cNvSpPr/>
          <p:nvPr/>
        </p:nvSpPr>
        <p:spPr>
          <a:xfrm>
            <a:off x="1282350" y="947300"/>
            <a:ext cx="6579300" cy="37002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1350" y="1008338"/>
            <a:ext cx="6421300" cy="357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